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Merriweather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erriweather-bold.fntdata"/><Relationship Id="rId25" Type="http://schemas.openxmlformats.org/officeDocument/2006/relationships/font" Target="fonts/Merriweather-regular.fntdata"/><Relationship Id="rId28" Type="http://schemas.openxmlformats.org/officeDocument/2006/relationships/font" Target="fonts/Merriweather-boldItalic.fntdata"/><Relationship Id="rId27" Type="http://schemas.openxmlformats.org/officeDocument/2006/relationships/font" Target="fonts/Merriweather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c94f7b4c2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0c94f7b4c2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10518beec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10518beec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10518beec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10518beec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0518beec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10518beec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10518beec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10518beec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0518beecc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10518beec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10518beecc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10518beecc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0518beec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10518beec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10518beecc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10518beec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10518beecc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10518beec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87c3757b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087c3757b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0c94f7b4c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0c94f7b4c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c94f7b4c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0c94f7b4c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c94f7b4c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0c94f7b4c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0c94f7b4c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0c94f7b4c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c94f7b4c2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0c94f7b4c2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c94f7b4c2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0c94f7b4c2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0c94f7b4c2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0c94f7b4c2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276900" y="684900"/>
            <a:ext cx="3744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Please be seated. . . </a:t>
            </a:r>
            <a:endParaRPr sz="26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3337050" y="1328175"/>
            <a:ext cx="5315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. . . We are starting soon!</a:t>
            </a:r>
            <a:endParaRPr sz="24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